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2" r:id="rId4"/>
    <p:sldId id="257" r:id="rId5"/>
    <p:sldId id="259" r:id="rId6"/>
    <p:sldId id="261" r:id="rId7"/>
    <p:sldId id="263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75" d="100"/>
          <a:sy n="75" d="100"/>
        </p:scale>
        <p:origin x="2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98A3C-B5D6-4E79-95DD-BFAABAABC2AC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91291-B494-4C87-B83D-1C925A715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29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Probably </a:t>
            </a:r>
            <a:r>
              <a:rPr lang="en-US" dirty="0" err="1" smtClean="0"/>
              <a:t>Nav</a:t>
            </a:r>
            <a:r>
              <a:rPr lang="en-US" dirty="0" smtClean="0"/>
              <a:t> on Tue</a:t>
            </a:r>
          </a:p>
          <a:p>
            <a:r>
              <a:rPr lang="en-US" dirty="0" smtClean="0"/>
              <a:t>Be</a:t>
            </a:r>
            <a:r>
              <a:rPr lang="en-US" baseline="0" dirty="0" smtClean="0"/>
              <a:t> prepared for any event at any time and location!</a:t>
            </a:r>
          </a:p>
          <a:p>
            <a:r>
              <a:rPr lang="en-US" baseline="0" dirty="0" smtClean="0"/>
              <a:t>	Might be testing in hangar</a:t>
            </a:r>
          </a:p>
          <a:p>
            <a:r>
              <a:rPr lang="en-US" baseline="0" dirty="0" smtClean="0"/>
              <a:t>	</a:t>
            </a:r>
            <a:r>
              <a:rPr lang="en-US" baseline="0" dirty="0" err="1" smtClean="0"/>
              <a:t>Sim</a:t>
            </a:r>
            <a:r>
              <a:rPr lang="en-US" baseline="0" dirty="0" smtClean="0"/>
              <a:t> might be moved up to Monday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091291-B494-4C87-B83D-1C925A7150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39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40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46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3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02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384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3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7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54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901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745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765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100000">
              <a:schemeClr val="bg2">
                <a:alpha val="83000"/>
                <a:lumMod val="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46166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400" b="1" smtClean="0">
                <a:solidFill>
                  <a:srgbClr val="C00000"/>
                </a:solidFill>
                <a:latin typeface="+mj-lt"/>
              </a:rPr>
              <a:t>		The</a:t>
            </a:r>
            <a:r>
              <a:rPr lang="en-US" sz="2400" b="1" baseline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400" b="1" baseline="0" dirty="0" smtClean="0">
                <a:solidFill>
                  <a:srgbClr val="C00000"/>
                </a:solidFill>
                <a:latin typeface="+mj-lt"/>
              </a:rPr>
              <a:t>National Intercollegiate Flying Association</a:t>
            </a:r>
            <a:endParaRPr lang="en-US" sz="2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10"/>
          <a:stretch/>
        </p:blipFill>
        <p:spPr>
          <a:xfrm>
            <a:off x="0" y="0"/>
            <a:ext cx="1770112" cy="46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091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ifa.aero/chief-judge/region-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2016 Region I SAFECON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Chief Judge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nifa.aero/chief-judge/region-1</a:t>
            </a:r>
            <a:endParaRPr lang="en-US" dirty="0" smtClean="0"/>
          </a:p>
          <a:p>
            <a:r>
              <a:rPr lang="en-US" dirty="0" smtClean="0"/>
              <a:t>Check often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1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Utah State University</a:t>
            </a:r>
          </a:p>
          <a:p>
            <a:r>
              <a:rPr lang="en-US" dirty="0" smtClean="0"/>
              <a:t>Westminster College</a:t>
            </a:r>
          </a:p>
          <a:p>
            <a:r>
              <a:rPr lang="en-US" dirty="0" smtClean="0"/>
              <a:t>Rocky Mountain College</a:t>
            </a:r>
          </a:p>
          <a:p>
            <a:r>
              <a:rPr lang="en-US" dirty="0" smtClean="0"/>
              <a:t>Colorado Northwestern Community College</a:t>
            </a:r>
          </a:p>
          <a:p>
            <a:r>
              <a:rPr lang="en-US" dirty="0" smtClean="0"/>
              <a:t>Metropolitan State University of Denver</a:t>
            </a:r>
          </a:p>
          <a:p>
            <a:r>
              <a:rPr lang="en-US" dirty="0" smtClean="0"/>
              <a:t>United States Air </a:t>
            </a:r>
            <a:r>
              <a:rPr lang="en-US" smtClean="0"/>
              <a:t>Force Academy</a:t>
            </a:r>
          </a:p>
        </p:txBody>
      </p:sp>
    </p:spTree>
    <p:extLst>
      <p:ext uri="{BB962C8B-B14F-4D97-AF65-F5344CB8AC3E}">
        <p14:creationId xmlns:p14="http://schemas.microsoft.com/office/powerpoint/2010/main" val="3754261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Alcohol rule</a:t>
            </a:r>
          </a:p>
          <a:p>
            <a:r>
              <a:rPr lang="en-US" dirty="0" smtClean="0"/>
              <a:t>Fitness for duty</a:t>
            </a:r>
          </a:p>
          <a:p>
            <a:r>
              <a:rPr lang="en-US" dirty="0" smtClean="0"/>
              <a:t>Flying other than for competition</a:t>
            </a:r>
          </a:p>
          <a:p>
            <a:r>
              <a:rPr lang="en-US" dirty="0" smtClean="0"/>
              <a:t>Trash/FOD</a:t>
            </a:r>
          </a:p>
          <a:p>
            <a:r>
              <a:rPr lang="en-US" dirty="0" smtClean="0"/>
              <a:t>Cameras/recording devices prohibited</a:t>
            </a:r>
          </a:p>
          <a:p>
            <a:r>
              <a:rPr lang="en-US" dirty="0" smtClean="0"/>
              <a:t>Be </a:t>
            </a:r>
            <a:r>
              <a:rPr lang="en-US" dirty="0" smtClean="0"/>
              <a:t>flexible</a:t>
            </a:r>
          </a:p>
          <a:p>
            <a:r>
              <a:rPr lang="en-US" dirty="0" smtClean="0"/>
              <a:t>Contestant ID number </a:t>
            </a:r>
            <a:r>
              <a:rPr lang="en-US" smtClean="0"/>
              <a:t>&amp; photo ID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98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WX Forecast/Schedule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673" y="1366092"/>
            <a:ext cx="8979331" cy="5491908"/>
          </a:xfrm>
        </p:spPr>
      </p:pic>
    </p:spTree>
    <p:extLst>
      <p:ext uri="{BB962C8B-B14F-4D97-AF65-F5344CB8AC3E}">
        <p14:creationId xmlns:p14="http://schemas.microsoft.com/office/powerpoint/2010/main" val="2691724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Landing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Score best 2 out of 3</a:t>
            </a:r>
          </a:p>
          <a:p>
            <a:r>
              <a:rPr lang="en-US" dirty="0" smtClean="0"/>
              <a:t>Heats of 3</a:t>
            </a:r>
          </a:p>
          <a:p>
            <a:r>
              <a:rPr lang="en-US" dirty="0" smtClean="0"/>
              <a:t>Be alert for transient traffic</a:t>
            </a:r>
          </a:p>
          <a:p>
            <a:r>
              <a:rPr lang="en-US" dirty="0" smtClean="0"/>
              <a:t>Traffic pattern limits</a:t>
            </a:r>
          </a:p>
          <a:p>
            <a:r>
              <a:rPr lang="en-US" dirty="0" smtClean="0"/>
              <a:t>Electronic Landing Cards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971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Landing Events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022" y="570402"/>
            <a:ext cx="6632617" cy="6143745"/>
          </a:xfrm>
        </p:spPr>
      </p:pic>
    </p:spTree>
    <p:extLst>
      <p:ext uri="{BB962C8B-B14F-4D97-AF65-F5344CB8AC3E}">
        <p14:creationId xmlns:p14="http://schemas.microsoft.com/office/powerpoint/2010/main" val="2030809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Navigation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South side of SLC sectional</a:t>
            </a:r>
          </a:p>
          <a:p>
            <a:pPr lvl="1"/>
            <a:r>
              <a:rPr lang="en-US" dirty="0" smtClean="0"/>
              <a:t>North side may provide additional terrain/situational awareness</a:t>
            </a:r>
          </a:p>
          <a:p>
            <a:r>
              <a:rPr lang="en-US" b="1" i="1" u="sng" dirty="0" smtClean="0"/>
              <a:t>TERRAIN WARNING!</a:t>
            </a:r>
            <a:endParaRPr lang="en-US" dirty="0" smtClean="0"/>
          </a:p>
          <a:p>
            <a:pPr lvl="1"/>
            <a:r>
              <a:rPr lang="en-US" dirty="0" smtClean="0"/>
              <a:t>B Route has high terrain between B2 and B3</a:t>
            </a:r>
          </a:p>
          <a:p>
            <a:pPr lvl="1"/>
            <a:r>
              <a:rPr lang="en-US" dirty="0" smtClean="0"/>
              <a:t>10,500’ MSL mandatory altitude</a:t>
            </a:r>
          </a:p>
          <a:p>
            <a:r>
              <a:rPr lang="en-US" dirty="0" smtClean="0"/>
              <a:t>Emergencies</a:t>
            </a:r>
          </a:p>
          <a:p>
            <a:pPr lvl="1"/>
            <a:r>
              <a:rPr lang="en-US" dirty="0" smtClean="0"/>
              <a:t>Lost</a:t>
            </a:r>
          </a:p>
          <a:p>
            <a:pPr lvl="1"/>
            <a:r>
              <a:rPr lang="en-US" dirty="0" smtClean="0"/>
              <a:t>Land off site</a:t>
            </a:r>
          </a:p>
          <a:p>
            <a:pPr lvl="1"/>
            <a:r>
              <a:rPr lang="en-US" dirty="0" smtClean="0"/>
              <a:t>ONCE YOU ARE SAFE, call the Chief Judge</a:t>
            </a:r>
          </a:p>
        </p:txBody>
      </p:sp>
    </p:spTree>
    <p:extLst>
      <p:ext uri="{BB962C8B-B14F-4D97-AF65-F5344CB8AC3E}">
        <p14:creationId xmlns:p14="http://schemas.microsoft.com/office/powerpoint/2010/main" val="3992399741"/>
      </p:ext>
    </p:extLst>
  </p:cSld>
  <p:clrMapOvr>
    <a:masterClrMapping/>
  </p:clrMapOvr>
</p:sld>
</file>

<file path=ppt/theme/theme1.xml><?xml version="1.0" encoding="utf-8"?>
<a:theme xmlns:a="http://schemas.openxmlformats.org/drawingml/2006/main" name="NIFA Theme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IFA Theme 1" id="{7B4EE3F3-7E75-4838-B31E-BC1BCFC141BA}" vid="{42E40D05-7838-4A54-AE74-20584863033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NIFA Theme 1</Template>
  <TotalTime>94</TotalTime>
  <Words>146</Words>
  <Application>Microsoft Office PowerPoint</Application>
  <PresentationFormat>Widescreen</PresentationFormat>
  <Paragraphs>42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NIFA Theme 1</vt:lpstr>
      <vt:lpstr>2016 Region I SAFECON</vt:lpstr>
      <vt:lpstr>Chief Judge Website</vt:lpstr>
      <vt:lpstr>Role Call</vt:lpstr>
      <vt:lpstr>Housekeeping</vt:lpstr>
      <vt:lpstr>WX Forecast/Schedule</vt:lpstr>
      <vt:lpstr>Landing Events</vt:lpstr>
      <vt:lpstr>Landing Events</vt:lpstr>
      <vt:lpstr>Navigation Event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Region I SAFECON</dc:title>
  <dc:creator>Erich Hess</dc:creator>
  <cp:lastModifiedBy>Erich Hess</cp:lastModifiedBy>
  <cp:revision>8</cp:revision>
  <dcterms:created xsi:type="dcterms:W3CDTF">2016-10-02T19:45:45Z</dcterms:created>
  <dcterms:modified xsi:type="dcterms:W3CDTF">2016-10-02T23:57:19Z</dcterms:modified>
</cp:coreProperties>
</file>